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notesMasterIdLst>
    <p:notesMasterId r:id="rId3"/>
  </p:notesMasterIdLst>
  <p:sldIdLst>
    <p:sldId id="256" r:id="rId2"/>
  </p:sldIdLst>
  <p:sldSz cx="9906000" cy="6858000" type="A4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99"/>
    <a:srgbClr val="CCFFCC"/>
    <a:srgbClr val="E7FDB1"/>
    <a:srgbClr val="CCFFFF"/>
    <a:srgbClr val="FF9999"/>
    <a:srgbClr val="D5FFAB"/>
    <a:srgbClr val="CC0000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683" autoAdjust="0"/>
  </p:normalViewPr>
  <p:slideViewPr>
    <p:cSldViewPr>
      <p:cViewPr>
        <p:scale>
          <a:sx n="90" d="100"/>
          <a:sy n="90" d="100"/>
        </p:scale>
        <p:origin x="-378" y="-288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C227BE-D05E-43D1-BCAD-870D70AF5495}" type="datetimeFigureOut">
              <a:rPr lang="zh-TW" altLang="en-US" smtClean="0"/>
              <a:t>2017/11/13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ED5035-9D98-4BC6-89BB-4BAE649FD31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0698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ED5035-9D98-4BC6-89BB-4BAE649FD315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18854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FE48B-C51D-4385-93AC-B51BBCC94312}" type="datetimeFigureOut">
              <a:rPr lang="zh-TW" altLang="en-US" smtClean="0"/>
              <a:pPr/>
              <a:t>2017/11/13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8D985-4CD6-407E-89D7-4C1F93CFB2E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FE48B-C51D-4385-93AC-B51BBCC94312}" type="datetimeFigureOut">
              <a:rPr lang="zh-TW" altLang="en-US" smtClean="0"/>
              <a:pPr/>
              <a:t>2017/11/13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8D985-4CD6-407E-89D7-4C1F93CFB2E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FE48B-C51D-4385-93AC-B51BBCC94312}" type="datetimeFigureOut">
              <a:rPr lang="zh-TW" altLang="en-US" smtClean="0"/>
              <a:pPr/>
              <a:t>2017/11/13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8D985-4CD6-407E-89D7-4C1F93CFB2E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FE48B-C51D-4385-93AC-B51BBCC94312}" type="datetimeFigureOut">
              <a:rPr lang="zh-TW" altLang="en-US" smtClean="0"/>
              <a:pPr/>
              <a:t>2017/11/13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8D985-4CD6-407E-89D7-4C1F93CFB2E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FE48B-C51D-4385-93AC-B51BBCC94312}" type="datetimeFigureOut">
              <a:rPr lang="zh-TW" altLang="en-US" smtClean="0"/>
              <a:pPr/>
              <a:t>2017/11/13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8D985-4CD6-407E-89D7-4C1F93CFB2E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FE48B-C51D-4385-93AC-B51BBCC94312}" type="datetimeFigureOut">
              <a:rPr lang="zh-TW" altLang="en-US" smtClean="0"/>
              <a:pPr/>
              <a:t>2017/11/13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8D985-4CD6-407E-89D7-4C1F93CFB2E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FE48B-C51D-4385-93AC-B51BBCC94312}" type="datetimeFigureOut">
              <a:rPr lang="zh-TW" altLang="en-US" smtClean="0"/>
              <a:pPr/>
              <a:t>2017/11/13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8D985-4CD6-407E-89D7-4C1F93CFB2E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FE48B-C51D-4385-93AC-B51BBCC94312}" type="datetimeFigureOut">
              <a:rPr lang="zh-TW" altLang="en-US" smtClean="0"/>
              <a:pPr/>
              <a:t>2017/11/13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8D985-4CD6-407E-89D7-4C1F93CFB2E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FE48B-C51D-4385-93AC-B51BBCC94312}" type="datetimeFigureOut">
              <a:rPr lang="zh-TW" altLang="en-US" smtClean="0"/>
              <a:pPr/>
              <a:t>2017/11/13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8D985-4CD6-407E-89D7-4C1F93CFB2E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FE48B-C51D-4385-93AC-B51BBCC94312}" type="datetimeFigureOut">
              <a:rPr lang="zh-TW" altLang="en-US" smtClean="0"/>
              <a:pPr/>
              <a:t>2017/11/13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8D985-4CD6-407E-89D7-4C1F93CFB2E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FE48B-C51D-4385-93AC-B51BBCC94312}" type="datetimeFigureOut">
              <a:rPr lang="zh-TW" altLang="en-US" smtClean="0"/>
              <a:pPr/>
              <a:t>2017/11/13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8D985-4CD6-407E-89D7-4C1F93CFB2E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FE48B-C51D-4385-93AC-B51BBCC94312}" type="datetimeFigureOut">
              <a:rPr lang="zh-TW" altLang="en-US" smtClean="0"/>
              <a:pPr/>
              <a:t>2017/11/13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58D985-4CD6-407E-89D7-4C1F93CFB2E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內容版面配置區 6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</p:spPr>
      </p:pic>
      <p:sp>
        <p:nvSpPr>
          <p:cNvPr id="8" name="圓角矩形 7"/>
          <p:cNvSpPr/>
          <p:nvPr/>
        </p:nvSpPr>
        <p:spPr>
          <a:xfrm>
            <a:off x="238092" y="116632"/>
            <a:ext cx="4500000" cy="6552728"/>
          </a:xfrm>
          <a:prstGeom prst="roundRect">
            <a:avLst>
              <a:gd name="adj" fmla="val 8990"/>
            </a:avLst>
          </a:prstGeom>
          <a:solidFill>
            <a:schemeClr val="bg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1" 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本校</a:t>
            </a:r>
            <a:r>
              <a:rPr kumimoji="1" 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謹訂於</a:t>
            </a:r>
            <a:r>
              <a:rPr kumimoji="1" lang="en-US" alt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106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年</a:t>
            </a:r>
            <a:r>
              <a:rPr kumimoji="1" lang="en-US" alt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12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月</a:t>
            </a:r>
            <a:r>
              <a:rPr kumimoji="1" lang="en-US" altLang="zh-TW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7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日</a:t>
            </a:r>
            <a:r>
              <a:rPr kumimoji="1" lang="en-US" alt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(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二</a:t>
            </a:r>
            <a:r>
              <a:rPr kumimoji="1" lang="en-US" alt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)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上午</a:t>
            </a:r>
            <a:r>
              <a:rPr kumimoji="1" lang="en-US" alt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8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時</a:t>
            </a:r>
            <a:r>
              <a:rPr kumimoji="1" lang="en-US" alt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30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分至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下午</a:t>
            </a:r>
            <a:r>
              <a:rPr kumimoji="1" lang="en-US" alt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4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時，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假本校</a:t>
            </a:r>
            <a:r>
              <a:rPr kumimoji="1" lang="en-US" alt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L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棟</a:t>
            </a:r>
            <a:r>
              <a:rPr kumimoji="1" lang="en-US" alt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B2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生活應用大樓國際會議廳舉辦</a:t>
            </a:r>
            <a:endParaRPr kumimoji="1" lang="en-US" altLang="zh-TW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106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年度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獎勵科技大學及技術學院教學卓越計畫自評暨成果展</a:t>
            </a:r>
            <a:endParaRPr kumimoji="1" lang="zh-TW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1" lang="en-US" altLang="zh-TW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1" lang="en-US" altLang="zh-TW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恭請</a:t>
            </a:r>
            <a:endParaRPr kumimoji="1" lang="zh-TW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1" lang="en-US" altLang="zh-TW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蒞臨指導</a:t>
            </a:r>
            <a:endParaRPr kumimoji="1" lang="en-US" altLang="zh-TW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1" lang="en-US" altLang="zh-TW" sz="110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1" lang="zh-TW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弘光科技大學  代理校長  </a:t>
            </a:r>
            <a:r>
              <a:rPr kumimoji="1" lang="zh-TW" altLang="en-US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黃月桂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  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敬邀</a:t>
            </a:r>
            <a:endParaRPr kumimoji="1" lang="zh-TW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  <a:p>
            <a:pPr algn="ctr"/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206698" y="44624"/>
            <a:ext cx="4386262" cy="1143000"/>
          </a:xfrm>
        </p:spPr>
        <p:txBody>
          <a:bodyPr>
            <a:normAutofit/>
          </a:bodyPr>
          <a:lstStyle/>
          <a:p>
            <a:r>
              <a:rPr lang="zh-TW" altLang="en-US" sz="5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敬  邀</a:t>
            </a:r>
            <a:endParaRPr lang="zh-TW" altLang="en-US" sz="54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9" name="內容版面配置區 8" descr="logo_門口-01.pn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309530" y="4036069"/>
            <a:ext cx="4375150" cy="3281363"/>
          </a:xfrm>
        </p:spPr>
      </p:pic>
      <p:sp>
        <p:nvSpPr>
          <p:cNvPr id="14" name="圓角矩形 13"/>
          <p:cNvSpPr/>
          <p:nvPr/>
        </p:nvSpPr>
        <p:spPr>
          <a:xfrm>
            <a:off x="5167314" y="94784"/>
            <a:ext cx="4500594" cy="6574576"/>
          </a:xfrm>
          <a:prstGeom prst="roundRect">
            <a:avLst>
              <a:gd name="adj" fmla="val 8990"/>
            </a:avLst>
          </a:prstGeom>
          <a:solidFill>
            <a:schemeClr val="bg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5167314" y="548680"/>
            <a:ext cx="45005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E</a:t>
            </a:r>
            <a:r>
              <a:rPr lang="zh-TW" altLang="en-US" sz="1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X</a:t>
            </a:r>
            <a:r>
              <a:rPr lang="zh-TW" altLang="en-US" sz="1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P</a:t>
            </a:r>
            <a:r>
              <a:rPr lang="zh-TW" altLang="en-US" sz="1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E</a:t>
            </a:r>
            <a:r>
              <a:rPr lang="zh-TW" altLang="en-US" sz="1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R</a:t>
            </a:r>
            <a:r>
              <a:rPr lang="zh-TW" altLang="en-US" sz="1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T</a:t>
            </a:r>
            <a:r>
              <a:rPr lang="zh-TW" altLang="en-US" sz="1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    </a:t>
            </a:r>
            <a:r>
              <a:rPr lang="en-US" altLang="zh-TW" sz="1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P O W E R</a:t>
            </a:r>
            <a:r>
              <a:rPr lang="zh-TW" altLang="en-US" sz="16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     專 業 人 才 培 育</a:t>
            </a:r>
            <a:endParaRPr lang="zh-TW" altLang="en-US" sz="1600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5167314" y="188640"/>
            <a:ext cx="4500594" cy="369332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106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年度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rPr>
              <a:t>教學卓越計畫自評暨成果展議程表</a:t>
            </a:r>
            <a:endParaRPr lang="zh-TW" altLang="en-US" b="1" dirty="0">
              <a:solidFill>
                <a:srgbClr val="00206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243204"/>
              </p:ext>
            </p:extLst>
          </p:nvPr>
        </p:nvGraphicFramePr>
        <p:xfrm>
          <a:off x="5425488" y="887234"/>
          <a:ext cx="4248472" cy="5612672"/>
        </p:xfrm>
        <a:graphic>
          <a:graphicData uri="http://schemas.openxmlformats.org/drawingml/2006/table">
            <a:tbl>
              <a:tblPr/>
              <a:tblGrid>
                <a:gridCol w="1064140"/>
                <a:gridCol w="1929469"/>
                <a:gridCol w="966831"/>
                <a:gridCol w="288032"/>
              </a:tblGrid>
              <a:tr h="212534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900" b="1" kern="0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時間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900" b="1" kern="0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活動主題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900" b="1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主持人／報告人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 rowSpan="22">
                  <a:txBody>
                    <a:bodyPr/>
                    <a:lstStyle/>
                    <a:p>
                      <a:pPr marL="71755" marR="71755" algn="just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實品展出攤位</a:t>
                      </a:r>
                      <a:r>
                        <a:rPr lang="en-US" altLang="zh-TW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/</a:t>
                      </a: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靜態海報展出時間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vert="eaVert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168992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08</a:t>
                      </a:r>
                      <a:r>
                        <a:rPr 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：</a:t>
                      </a:r>
                      <a:r>
                        <a:rPr lang="en-US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30-09</a:t>
                      </a:r>
                      <a:r>
                        <a:rPr 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：</a:t>
                      </a:r>
                      <a:r>
                        <a:rPr lang="en-US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05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9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報到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9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教學資源中心</a:t>
                      </a: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77986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0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09</a:t>
                      </a:r>
                      <a:r>
                        <a:rPr 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：</a:t>
                      </a:r>
                      <a:r>
                        <a:rPr lang="en-US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05-09</a:t>
                      </a:r>
                      <a:r>
                        <a:rPr 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：</a:t>
                      </a:r>
                      <a:r>
                        <a:rPr lang="en-US" alt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15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(10</a:t>
                      </a:r>
                      <a:r>
                        <a:rPr lang="zh-TW" altLang="en-US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分鐘</a:t>
                      </a:r>
                      <a:r>
                        <a:rPr lang="en-US" alt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sz="9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9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開幕</a:t>
                      </a:r>
                      <a:r>
                        <a:rPr lang="en-US" altLang="zh-TW" sz="9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zh-TW" altLang="en-US" sz="9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來賓介紹與主持人致詞</a:t>
                      </a:r>
                      <a:r>
                        <a:rPr lang="en-US" altLang="zh-TW" sz="9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教學資源中心</a:t>
                      </a:r>
                      <a:endParaRPr lang="en-US" altLang="zh-TW" sz="9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潘世尊主任</a:t>
                      </a:r>
                      <a:endParaRPr lang="zh-TW" alt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77986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09</a:t>
                      </a:r>
                      <a:r>
                        <a:rPr lang="zh-TW" altLang="en-US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：</a:t>
                      </a:r>
                      <a:r>
                        <a:rPr lang="en-US" altLang="zh-TW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15-09</a:t>
                      </a:r>
                      <a:r>
                        <a:rPr lang="zh-TW" altLang="en-US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：</a:t>
                      </a:r>
                      <a:r>
                        <a:rPr lang="en-US" altLang="zh-TW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35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(20</a:t>
                      </a:r>
                      <a:r>
                        <a:rPr lang="zh-TW" altLang="en-US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分鐘</a:t>
                      </a:r>
                      <a:r>
                        <a:rPr lang="en-US" altLang="zh-TW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en-US" altLang="zh-TW" sz="900" b="1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106</a:t>
                      </a: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年度</a:t>
                      </a:r>
                      <a:r>
                        <a:rPr lang="zh-TW" altLang="en-US" sz="900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教學</a:t>
                      </a: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卓越計畫成果介紹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教學資源中心</a:t>
                      </a:r>
                      <a:endParaRPr lang="en-US" altLang="zh-TW" sz="9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潘世尊主任</a:t>
                      </a:r>
                      <a:endParaRPr lang="zh-TW" alt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38993">
                <a:tc rowSpan="9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09</a:t>
                      </a:r>
                      <a:r>
                        <a:rPr 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：</a:t>
                      </a:r>
                      <a:r>
                        <a:rPr lang="en-US" alt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35</a:t>
                      </a:r>
                      <a:r>
                        <a:rPr lang="en-US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-11</a:t>
                      </a:r>
                      <a:r>
                        <a:rPr 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：</a:t>
                      </a:r>
                      <a:r>
                        <a:rPr lang="en-US" alt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25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en-US" alt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110</a:t>
                      </a:r>
                      <a:r>
                        <a:rPr 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分鐘</a:t>
                      </a:r>
                      <a:r>
                        <a:rPr lang="en-US" sz="900" b="1" kern="0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900" b="1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特色成果分享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 rowSpan="9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9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學生</a:t>
                      </a:r>
                      <a:r>
                        <a:rPr lang="zh-TW" altLang="en-US" sz="9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成果 經驗分享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3899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0975" lvl="0" indent="-180975" algn="just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altLang="zh-TW" sz="9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1.</a:t>
                      </a:r>
                      <a:r>
                        <a:rPr lang="zh-TW" altLang="en-US" sz="900" kern="0" baseline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</a:t>
                      </a:r>
                      <a:r>
                        <a:rPr lang="zh-TW" altLang="en-US" sz="900" kern="0" baseline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環台志工經驗分享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237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altLang="zh-TW" sz="9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2.</a:t>
                      </a:r>
                      <a:r>
                        <a:rPr lang="zh-TW" altLang="en-US" sz="9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</a:t>
                      </a:r>
                      <a:r>
                        <a:rPr lang="zh-TW" altLang="en-US" sz="9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國際志工經驗分享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237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altLang="zh-TW" sz="9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3.</a:t>
                      </a:r>
                      <a:r>
                        <a:rPr lang="zh-TW" altLang="en-US" sz="9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</a:t>
                      </a:r>
                      <a:r>
                        <a:rPr lang="zh-TW" altLang="en-US" sz="9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海外研修、雙聯學位經驗分享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6435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altLang="zh-TW" sz="9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4.</a:t>
                      </a:r>
                      <a:r>
                        <a:rPr lang="zh-TW" altLang="en-US" sz="9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</a:t>
                      </a:r>
                      <a:r>
                        <a:rPr lang="zh-TW" altLang="en-US" sz="9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護理英文情境對話競賽經驗分享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64359">
                <a:tc vMerge="1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altLang="en-US" sz="9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中場休息時間</a:t>
                      </a:r>
                      <a:r>
                        <a:rPr lang="en-US" altLang="zh-TW" sz="9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25</a:t>
                      </a:r>
                      <a:r>
                        <a:rPr lang="zh-TW" altLang="en-US" sz="9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分鐘</a:t>
                      </a:r>
                      <a:endParaRPr lang="zh-TW" sz="900" b="1" kern="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64359">
                <a:tc vMerge="1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altLang="zh-TW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5.</a:t>
                      </a: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總整跨域專題分享</a:t>
                      </a:r>
                      <a:r>
                        <a:rPr lang="en-US" altLang="zh-TW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-</a:t>
                      </a: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身心障礙輔助</a:t>
                      </a:r>
                      <a:endParaRPr lang="en-US" altLang="zh-TW" sz="9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altLang="en-US" sz="900" kern="100" baseline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    </a:t>
                      </a:r>
                      <a:r>
                        <a:rPr lang="en-US" altLang="zh-TW" sz="900" kern="100" baseline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APP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64359">
                <a:tc vMerge="1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altLang="zh-TW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6.</a:t>
                      </a: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創新創業經驗分享</a:t>
                      </a:r>
                      <a:r>
                        <a:rPr lang="en-US" altLang="zh-TW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-</a:t>
                      </a: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迎接銀髮</a:t>
                      </a:r>
                      <a:r>
                        <a:rPr lang="en-US" altLang="zh-TW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.</a:t>
                      </a: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贏向</a:t>
                      </a:r>
                      <a:endParaRPr lang="en-US" altLang="zh-TW" sz="9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    新商機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64359">
                <a:tc vMerge="1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altLang="zh-TW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7.</a:t>
                      </a: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創新創業經驗分享</a:t>
                      </a:r>
                      <a:r>
                        <a:rPr lang="en-US" altLang="zh-TW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-</a:t>
                      </a: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米力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71669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0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11</a:t>
                      </a:r>
                      <a:r>
                        <a:rPr 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：</a:t>
                      </a:r>
                      <a:r>
                        <a:rPr lang="en-US" alt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25</a:t>
                      </a:r>
                      <a:r>
                        <a:rPr lang="en-US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-11</a:t>
                      </a:r>
                      <a:r>
                        <a:rPr 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：</a:t>
                      </a:r>
                      <a:r>
                        <a:rPr lang="en-US" alt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45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en-US" alt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20</a:t>
                      </a:r>
                      <a:r>
                        <a:rPr 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分鐘</a:t>
                      </a:r>
                      <a:r>
                        <a:rPr lang="en-US" sz="900" b="1" kern="0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900" b="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綜合座談及委員意見回饋</a:t>
                      </a:r>
                      <a:endParaRPr lang="zh-TW" sz="900" b="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教學資源中心</a:t>
                      </a:r>
                      <a:endParaRPr lang="en-US" altLang="zh-TW" sz="900" kern="1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潘世尊主任</a:t>
                      </a:r>
                      <a:endParaRPr lang="zh-TW" alt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96108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11</a:t>
                      </a:r>
                      <a:r>
                        <a:rPr 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：</a:t>
                      </a:r>
                      <a:r>
                        <a:rPr lang="en-US" alt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45-13</a:t>
                      </a:r>
                      <a:r>
                        <a:rPr lang="zh-TW" alt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：</a:t>
                      </a:r>
                      <a:r>
                        <a:rPr lang="en-US" alt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10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(85</a:t>
                      </a:r>
                      <a:r>
                        <a:rPr lang="zh-TW" altLang="en-US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分鐘</a:t>
                      </a:r>
                      <a:r>
                        <a:rPr lang="en-US" altLang="zh-TW" sz="900" b="1" kern="0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altLang="en-US" sz="9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午餐時間</a:t>
                      </a:r>
                      <a:endParaRPr lang="zh-TW" altLang="zh-TW" sz="900" b="1" kern="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9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教學資源中心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15755">
                <a:tc rowSpan="6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13</a:t>
                      </a:r>
                      <a:r>
                        <a:rPr lang="zh-TW" altLang="en-US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：</a:t>
                      </a:r>
                      <a:r>
                        <a:rPr lang="en-US" altLang="zh-TW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10-16</a:t>
                      </a:r>
                      <a:r>
                        <a:rPr lang="zh-TW" altLang="en-US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：</a:t>
                      </a:r>
                      <a:r>
                        <a:rPr lang="en-US" altLang="zh-TW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00</a:t>
                      </a: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(170</a:t>
                      </a:r>
                      <a:r>
                        <a:rPr lang="zh-TW" altLang="en-US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分鐘</a:t>
                      </a:r>
                      <a:r>
                        <a:rPr lang="en-US" altLang="zh-TW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sz="9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altLang="en-US" sz="9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主題式演講</a:t>
                      </a:r>
                      <a:endParaRPr lang="zh-TW" altLang="zh-TW" sz="900" b="1" kern="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校內老師分享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71755" marR="71755"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vert="eaVert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16979"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914400" rtl="0" eaLnBrk="1" latinLnBrk="0" hangingPunct="1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altLang="zh-TW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1.</a:t>
                      </a:r>
                      <a:r>
                        <a:rPr lang="zh-TW" altLang="en-US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總整問題實作導向課程 </a:t>
                      </a:r>
                      <a:r>
                        <a:rPr lang="en-US" altLang="zh-TW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(50</a:t>
                      </a:r>
                      <a:r>
                        <a:rPr lang="zh-TW" altLang="en-US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分鐘</a:t>
                      </a:r>
                      <a:r>
                        <a:rPr lang="en-US" altLang="zh-TW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altLang="zh-TW" sz="900" b="0" kern="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71755" marR="71755"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vert="eaVert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31093"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altLang="en-US" sz="9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中場休息時間</a:t>
                      </a:r>
                      <a:r>
                        <a:rPr lang="en-US" altLang="zh-TW" sz="9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10</a:t>
                      </a:r>
                      <a:r>
                        <a:rPr lang="zh-TW" altLang="en-US" sz="9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分鐘</a:t>
                      </a:r>
                      <a:endParaRPr lang="zh-TW" altLang="zh-TW" sz="900" b="1" kern="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71755" marR="71755"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vert="eaVert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16979"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914400" rtl="0" eaLnBrk="1" latinLnBrk="0" hangingPunct="1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altLang="zh-TW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2.</a:t>
                      </a:r>
                      <a:r>
                        <a:rPr lang="zh-TW" altLang="en-US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多元典範教師教學分享</a:t>
                      </a:r>
                      <a:r>
                        <a:rPr lang="en-US" altLang="zh-TW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zh-TW" altLang="en-US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一</a:t>
                      </a:r>
                      <a:r>
                        <a:rPr lang="en-US" altLang="zh-TW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)(50</a:t>
                      </a:r>
                      <a:r>
                        <a:rPr lang="zh-TW" altLang="en-US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分鐘</a:t>
                      </a:r>
                      <a:r>
                        <a:rPr lang="en-US" altLang="zh-TW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altLang="zh-TW" sz="900" b="0" kern="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71755" marR="71755"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vert="eaVert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31093"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ts val="12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zh-TW" altLang="en-US" sz="9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中場休息時間</a:t>
                      </a:r>
                      <a:r>
                        <a:rPr lang="en-US" altLang="zh-TW" sz="9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10</a:t>
                      </a:r>
                      <a:r>
                        <a:rPr lang="zh-TW" altLang="en-US" sz="900" b="1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分鐘</a:t>
                      </a:r>
                      <a:endParaRPr lang="zh-TW" altLang="zh-TW" sz="900" b="1" kern="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71755" marR="71755"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vert="eaVert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42247"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en-US" altLang="zh-TW" sz="900" b="0" kern="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altLang="zh-TW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3.</a:t>
                      </a:r>
                      <a:r>
                        <a:rPr lang="zh-TW" altLang="en-US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多元典範教師教學分享</a:t>
                      </a:r>
                      <a:r>
                        <a:rPr lang="en-US" altLang="zh-TW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zh-TW" altLang="en-US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二</a:t>
                      </a:r>
                      <a:r>
                        <a:rPr lang="en-US" altLang="zh-TW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)(50</a:t>
                      </a:r>
                      <a:r>
                        <a:rPr lang="zh-TW" altLang="en-US" sz="900" b="0" kern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分鐘</a:t>
                      </a:r>
                      <a:r>
                        <a:rPr lang="en-US" altLang="zh-TW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)</a:t>
                      </a:r>
                      <a:endParaRPr lang="zh-TW" altLang="zh-TW" sz="900" b="0" kern="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zh-TW" altLang="zh-TW" sz="900" b="0" kern="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71755" marR="71755"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vert="eaVert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11560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16</a:t>
                      </a:r>
                      <a:r>
                        <a:rPr lang="zh-TW" altLang="en-US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：</a:t>
                      </a:r>
                      <a:r>
                        <a:rPr lang="en-US" altLang="zh-TW" sz="9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00~</a:t>
                      </a:r>
                      <a:endParaRPr lang="zh-TW" sz="9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zh-TW" altLang="en-US" sz="900" b="0" kern="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賦歸</a:t>
                      </a:r>
                      <a:endParaRPr lang="zh-TW" altLang="zh-TW" sz="900" b="0" kern="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9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教學資源中心</a:t>
                      </a: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71755" marR="71755" algn="just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TW" sz="9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9730" marR="9730" marT="0" marB="0" vert="eaVert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sp>
        <p:nvSpPr>
          <p:cNvPr id="15" name="文字方塊 14"/>
          <p:cNvSpPr txBox="1"/>
          <p:nvPr/>
        </p:nvSpPr>
        <p:spPr>
          <a:xfrm>
            <a:off x="9383108" y="2564904"/>
            <a:ext cx="3224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2949827"/>
            <a:r>
              <a:rPr lang="en-US" altLang="zh-TW" sz="9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:</a:t>
            </a:r>
          </a:p>
          <a:p>
            <a:pPr algn="ctr" defTabSz="2949827"/>
            <a:r>
              <a:rPr lang="en-US" altLang="zh-TW" sz="9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</a:t>
            </a:r>
            <a:endParaRPr lang="en-US" altLang="zh-TW" sz="9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 defTabSz="2949827"/>
            <a:r>
              <a:rPr lang="zh-TW" altLang="en-US" sz="9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點</a:t>
            </a:r>
            <a:endParaRPr lang="en-US" altLang="zh-TW" sz="9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 defTabSz="2949827"/>
            <a:r>
              <a:rPr lang="zh-TW" altLang="en-US" sz="9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至</a:t>
            </a:r>
            <a:endParaRPr lang="en-US" altLang="zh-TW" sz="9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 defTabSz="2949827"/>
            <a:r>
              <a:rPr lang="en-US" altLang="zh-TW" sz="9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16</a:t>
            </a:r>
          </a:p>
          <a:p>
            <a:pPr algn="ctr" defTabSz="2949827"/>
            <a:r>
              <a:rPr lang="zh-TW" altLang="en-US" sz="9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點</a:t>
            </a:r>
            <a:endParaRPr lang="en-US" altLang="zh-TW" sz="9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 defTabSz="2949827"/>
            <a:r>
              <a:rPr lang="en-US" altLang="zh-TW" sz="9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00</a:t>
            </a:r>
            <a:endParaRPr lang="en-US" altLang="zh-TW" sz="9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 defTabSz="2949827"/>
            <a:r>
              <a:rPr lang="zh-TW" altLang="en-US" sz="9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分</a:t>
            </a:r>
            <a:endParaRPr lang="en-US" altLang="zh-TW" sz="9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380</Words>
  <Application>Microsoft Office PowerPoint</Application>
  <PresentationFormat>A4 紙張 (210x297 公釐)</PresentationFormat>
  <Paragraphs>76</Paragraphs>
  <Slides>1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敬  邀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ASUS</dc:creator>
  <cp:lastModifiedBy>0970481004</cp:lastModifiedBy>
  <cp:revision>58</cp:revision>
  <dcterms:created xsi:type="dcterms:W3CDTF">2016-11-14T13:21:46Z</dcterms:created>
  <dcterms:modified xsi:type="dcterms:W3CDTF">2017-11-13T07:33:27Z</dcterms:modified>
</cp:coreProperties>
</file>